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Economica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Economica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bold.fntdata"/><Relationship Id="rId16" Type="http://schemas.openxmlformats.org/officeDocument/2006/relationships/slide" Target="slides/slide11.xml"/><Relationship Id="rId38" Type="http://schemas.openxmlformats.org/officeDocument/2006/relationships/font" Target="fonts/Economic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44403a0a2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44403a0a2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4403a0a2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4403a0a2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4403a0a2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4403a0a2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4403a0a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4403a0a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44403a0a2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44403a0a2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4403a0a2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4403a0a2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44403a0a2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44403a0a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4403a0a2_1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4403a0a2_1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44403a0a2_1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44403a0a2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4403a0a2_1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4403a0a2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44403a0a2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44403a0a2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44403a0a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44403a0a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44403a0a2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44403a0a2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44403a0a2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44403a0a2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44403a0a2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44403a0a2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44403a0a2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44403a0a2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44403a0a2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44403a0a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4403a0a2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4403a0a2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4403a0a2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4403a0a2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4403a0a2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4403a0a2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44403a0a2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44403a0a2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44403a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44403a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44403a0a2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44403a0a2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44403a0a2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44403a0a2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44403a0a2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44403a0a2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403a0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403a0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4403a0a2_1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4403a0a2_1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403a0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403a0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44403a0a2_13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44403a0a2_13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4403a0a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4403a0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4403a0a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4403a0a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10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Relationship Id="rId10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0" y="504850"/>
            <a:ext cx="8520600" cy="27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Akshaya Patra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London Microsoft Hackathon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Patato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925" y="3649925"/>
            <a:ext cx="2531217" cy="130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25" y="0"/>
            <a:ext cx="6713042" cy="50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0"/>
            <a:ext cx="6820332" cy="5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966" y="0"/>
            <a:ext cx="68520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00" y="-28575"/>
            <a:ext cx="6877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0"/>
            <a:ext cx="6794837" cy="50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12" y="0"/>
            <a:ext cx="6846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69" y="0"/>
            <a:ext cx="68876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3 - Analysis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2908425" y="3074350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50" y="1467425"/>
            <a:ext cx="2657774" cy="149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3422925" y="1256300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3158925" y="1256300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based </a:t>
            </a:r>
            <a:r>
              <a:rPr lang="en-GB"/>
              <a:t>analysis using NumPy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3375050" y="1797900"/>
            <a:ext cx="52437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matrix: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Total number of kids that eat only our meal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% of kids who enjoyed the meal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Number of kids who were still hungry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Any more statistics that may be needed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4 - Output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visualized will be in a graph format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processed data will provide actionable insight in measures that can be taken to improve child health and satisfaction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75" y="2455725"/>
            <a:ext cx="2912868" cy="19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00" y="2455723"/>
            <a:ext cx="3491074" cy="19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2) Measuring HEALTH impact </a:t>
            </a:r>
            <a:r>
              <a:rPr lang="en-GB" sz="1800"/>
              <a:t>(survey taken by member of the organisation)</a:t>
            </a:r>
            <a:endParaRPr sz="180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188" y="1134738"/>
            <a:ext cx="1874875" cy="13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213975" y="1482525"/>
            <a:ext cx="2247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inputs</a:t>
            </a:r>
            <a:r>
              <a:rPr lang="en-GB"/>
              <a:t> via camera or question-based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(4 times a 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5149813" y="1432825"/>
            <a:ext cx="1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is sent to the backend system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25" y="1009175"/>
            <a:ext cx="2463901" cy="132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900" y="2649575"/>
            <a:ext cx="2153723" cy="21537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213974" y="3410125"/>
            <a:ext cx="2463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Storing child health data</a:t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1362" y="3013649"/>
            <a:ext cx="2046549" cy="191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149825" y="3410128"/>
            <a:ext cx="15477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trends in child health to assess meal programme impact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199" y="112342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2850" y="1059907"/>
            <a:ext cx="432675" cy="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188" y="3050587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2300" y="2955750"/>
            <a:ext cx="495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Aims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Key Challenges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Solution Strategy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Details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Conclusion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1611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Questions</a:t>
            </a:r>
            <a:endParaRPr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815500" y="1076550"/>
            <a:ext cx="31476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Ask about their tiredness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Low iron levels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Heart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Thyroid problem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Ask about illness history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Malnutrition can cause lowered immune response</a:t>
            </a:r>
            <a:r>
              <a:rPr lang="en-GB" sz="1400"/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Take BMI</a:t>
            </a:r>
            <a:endParaRPr b="1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Take weight and height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38" y="1589125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475" y="1516675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475" y="3247324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875" y="0"/>
            <a:ext cx="176868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4902300" y="1114075"/>
            <a:ext cx="3147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 pictures of nails: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Lack of iron, protein, vitamins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Take pictures of teeth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Lack of vitamin C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938" y="2966824"/>
            <a:ext cx="655675" cy="6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00" y="4160100"/>
            <a:ext cx="697975" cy="6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0" y="1429425"/>
            <a:ext cx="2749700" cy="1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2767475" y="1210775"/>
            <a:ext cx="6245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Track the same students (around 5% of the school population) over a period of 1 year, taking assessments every 2 months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3168025" y="2008200"/>
            <a:ext cx="5562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Randomly sampling students to form this 5% will provide insight into common </a:t>
            </a: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deficiencies</a:t>
            </a: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the school/region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3400450" y="3082675"/>
            <a:ext cx="5562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Measurements over time, allow quantification of the impact that the Akshaya Patra meal programme </a:t>
            </a: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44" y="0"/>
            <a:ext cx="68639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44" y="0"/>
            <a:ext cx="68639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920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Measuring the impact of the program in terms of child health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Measuring satisfaction (quantity/quality) of food served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Analysing feedback and health metrics, and </a:t>
            </a:r>
            <a:r>
              <a:rPr lang="en-GB"/>
              <a:t>incorporating</a:t>
            </a:r>
            <a:r>
              <a:rPr lang="en-GB"/>
              <a:t> this data into menu/</a:t>
            </a:r>
            <a:r>
              <a:rPr lang="en-GB"/>
              <a:t>ingredient</a:t>
            </a:r>
            <a:r>
              <a:rPr lang="en-GB"/>
              <a:t> supply decisions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1552523"/>
            <a:ext cx="463400" cy="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2139273"/>
            <a:ext cx="463400" cy="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25" y="2726023"/>
            <a:ext cx="463400" cy="4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2577150" y="2156100"/>
            <a:ext cx="3989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Challenges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3620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Lack of technology in schools, makes large scale online polling difficult (low-tech)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 data is collected - students may feel under pressure into giving better feedback if directly asked my their teacher/worrying that </a:t>
            </a:r>
            <a:r>
              <a:rPr lang="en-GB"/>
              <a:t>criticism</a:t>
            </a:r>
            <a:r>
              <a:rPr lang="en-GB"/>
              <a:t> will be seen as </a:t>
            </a:r>
            <a:r>
              <a:rPr lang="en-GB"/>
              <a:t>disrespectful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Speed - ideally, results from polls </a:t>
            </a:r>
            <a:r>
              <a:rPr lang="en-GB"/>
              <a:t>should</a:t>
            </a:r>
            <a:r>
              <a:rPr lang="en-GB"/>
              <a:t> be gathered in real-time and directly </a:t>
            </a:r>
            <a:r>
              <a:rPr lang="en-GB"/>
              <a:t>incorporated</a:t>
            </a:r>
            <a:r>
              <a:rPr lang="en-GB"/>
              <a:t> into the decision making proces</a:t>
            </a:r>
            <a:r>
              <a:rPr lang="en-GB"/>
              <a:t>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1362075"/>
            <a:ext cx="495100" cy="4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2369850"/>
            <a:ext cx="495100" cy="4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0" y="3732350"/>
            <a:ext cx="495100" cy="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3620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Equipping Akshaya Patra member with a basic </a:t>
            </a:r>
            <a:br>
              <a:rPr lang="en-GB"/>
            </a:br>
            <a:r>
              <a:rPr lang="en-GB"/>
              <a:t>tablet and a web application 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1) for collecting the feedback from children 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2) for collecting basic health data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Asking only 5% of the students population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975" y="1190074"/>
            <a:ext cx="1904498" cy="269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00" y="1275075"/>
            <a:ext cx="562700" cy="5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00" y="3326550"/>
            <a:ext cx="562700" cy="5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792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AutoNum type="arabicParenR"/>
            </a:pPr>
            <a:r>
              <a:rPr lang="en-GB" sz="2400">
                <a:latin typeface="Open Sans"/>
                <a:ea typeface="Open Sans"/>
                <a:cs typeface="Open Sans"/>
                <a:sym typeface="Open Sans"/>
              </a:rPr>
              <a:t>Measuring satisfaction (quantity/quality) of food served</a:t>
            </a:r>
            <a:endParaRPr sz="24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675" y="701127"/>
            <a:ext cx="1369924" cy="19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775" y="701125"/>
            <a:ext cx="2657775" cy="18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400" y="3049700"/>
            <a:ext cx="2657774" cy="149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125" y="3049700"/>
            <a:ext cx="2657775" cy="17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38550" y="1422375"/>
            <a:ext cx="1547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of the data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390700" y="1401700"/>
            <a:ext cx="147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is sent to the server in real time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38550" y="3228425"/>
            <a:ext cx="15477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Scripts are used to analyse data and determine the future decisions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388800" y="3253975"/>
            <a:ext cx="1620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output is clearly presented via graphs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999" y="971025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5000" y="970682"/>
            <a:ext cx="432675" cy="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988" y="2745787"/>
            <a:ext cx="432000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4450" y="2714125"/>
            <a:ext cx="495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1 ) Front-End Interface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Web-UI for regions with Internet access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Native tablet app for less well-connected areas to store data locally and send it as soon as Internet is available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Possible voice synthesiser for younger kids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Button for reading out the question (in case a child cannot read)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501925" cy="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5150"/>
            <a:ext cx="501925" cy="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06700"/>
            <a:ext cx="501925" cy="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03450"/>
            <a:ext cx="501925" cy="5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Step 1 &amp; 2  - Input and </a:t>
            </a:r>
            <a:r>
              <a:rPr lang="en-GB" sz="3600"/>
              <a:t>communication</a:t>
            </a:r>
            <a:r>
              <a:rPr lang="en-GB" sz="3600"/>
              <a:t> with Backend</a:t>
            </a:r>
            <a:endParaRPr sz="3600"/>
          </a:p>
        </p:txBody>
      </p:sp>
      <p:sp>
        <p:nvSpPr>
          <p:cNvPr id="130" name="Google Shape;130;p20"/>
          <p:cNvSpPr txBox="1"/>
          <p:nvPr/>
        </p:nvSpPr>
        <p:spPr>
          <a:xfrm>
            <a:off x="2186025" y="1257450"/>
            <a:ext cx="62862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to be asked to the student: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/>
              <a:t>Is your tummy full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>
                <a:solidFill>
                  <a:schemeClr val="dk1"/>
                </a:solidFill>
              </a:rPr>
              <a:t>Did you eat mid-meal served in you school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/>
              <a:t>Do you have any illness or discomfort after eating the food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/>
              <a:t>Does Akshaya Patra food taste like the food served in your home </a:t>
            </a:r>
            <a:r>
              <a:rPr lang="en-GB"/>
              <a:t>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/>
              <a:t>Is the food always hot when it is served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/>
              <a:t>Which menu items do you like the most 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2078600" y="2871175"/>
            <a:ext cx="5243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More questions can be added as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Answers are sent to the backend centralized database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an internet connection is </a:t>
            </a:r>
            <a:r>
              <a:rPr lang="en-GB"/>
              <a:t>available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600" y="2871174"/>
            <a:ext cx="2143350" cy="1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50" y="1474477"/>
            <a:ext cx="1369924" cy="19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24" y="253438"/>
            <a:ext cx="3066071" cy="2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21" y="508947"/>
            <a:ext cx="5514651" cy="41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25" y="2612710"/>
            <a:ext cx="3066075" cy="232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